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sldIdLst>
    <p:sldId id="256" r:id="rId2"/>
    <p:sldId id="257" r:id="rId3"/>
  </p:sldIdLst>
  <p:sldSz cx="9906000" cy="6858000" type="A4"/>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9" autoAdjust="0"/>
    <p:restoredTop sz="94660"/>
  </p:normalViewPr>
  <p:slideViewPr>
    <p:cSldViewPr snapToGrid="0">
      <p:cViewPr varScale="1">
        <p:scale>
          <a:sx n="174" d="100"/>
          <a:sy n="174" d="100"/>
        </p:scale>
        <p:origin x="5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scha Ott" userId="2cf57864-da65-4c1b-8dff-fdb0708da307" providerId="ADAL" clId="{883F5BFA-F8B4-4238-B394-512ED6AF899A}"/>
    <pc:docChg chg="undo redo custSel modSld modMainMaster modNotesMaster">
      <pc:chgData name="Sascha Ott" userId="2cf57864-da65-4c1b-8dff-fdb0708da307" providerId="ADAL" clId="{883F5BFA-F8B4-4238-B394-512ED6AF899A}" dt="2022-11-11T12:04:17.366" v="420" actId="1038"/>
      <pc:docMkLst>
        <pc:docMk/>
      </pc:docMkLst>
      <pc:sldChg chg="addSp delSp modSp mod">
        <pc:chgData name="Sascha Ott" userId="2cf57864-da65-4c1b-8dff-fdb0708da307" providerId="ADAL" clId="{883F5BFA-F8B4-4238-B394-512ED6AF899A}" dt="2022-11-11T11:58:10.755" v="347" actId="20577"/>
        <pc:sldMkLst>
          <pc:docMk/>
          <pc:sldMk cId="4155270415" sldId="256"/>
        </pc:sldMkLst>
        <pc:spChg chg="mod">
          <ac:chgData name="Sascha Ott" userId="2cf57864-da65-4c1b-8dff-fdb0708da307" providerId="ADAL" clId="{883F5BFA-F8B4-4238-B394-512ED6AF899A}" dt="2022-11-11T11:56:09.260" v="326" actId="1076"/>
          <ac:spMkLst>
            <pc:docMk/>
            <pc:sldMk cId="4155270415" sldId="256"/>
            <ac:spMk id="7" creationId="{F85E7AAF-B174-4CF6-85F3-276FEEBC4760}"/>
          </ac:spMkLst>
        </pc:spChg>
        <pc:spChg chg="mod">
          <ac:chgData name="Sascha Ott" userId="2cf57864-da65-4c1b-8dff-fdb0708da307" providerId="ADAL" clId="{883F5BFA-F8B4-4238-B394-512ED6AF899A}" dt="2022-11-11T11:58:00.981" v="345" actId="1076"/>
          <ac:spMkLst>
            <pc:docMk/>
            <pc:sldMk cId="4155270415" sldId="256"/>
            <ac:spMk id="8" creationId="{084DBAE8-8549-4942-A7FB-355BBCEE76C0}"/>
          </ac:spMkLst>
        </pc:spChg>
        <pc:spChg chg="mod">
          <ac:chgData name="Sascha Ott" userId="2cf57864-da65-4c1b-8dff-fdb0708da307" providerId="ADAL" clId="{883F5BFA-F8B4-4238-B394-512ED6AF899A}" dt="2022-11-11T11:54:11.041" v="304"/>
          <ac:spMkLst>
            <pc:docMk/>
            <pc:sldMk cId="4155270415" sldId="256"/>
            <ac:spMk id="9" creationId="{CDC2029E-BBCA-4E69-BCC4-BD207C690C0A}"/>
          </ac:spMkLst>
        </pc:spChg>
        <pc:spChg chg="mod">
          <ac:chgData name="Sascha Ott" userId="2cf57864-da65-4c1b-8dff-fdb0708da307" providerId="ADAL" clId="{883F5BFA-F8B4-4238-B394-512ED6AF899A}" dt="2022-11-11T11:57:50.781" v="329" actId="20577"/>
          <ac:spMkLst>
            <pc:docMk/>
            <pc:sldMk cId="4155270415" sldId="256"/>
            <ac:spMk id="10" creationId="{36B79FBB-DD26-404C-90DE-4BDB8813411E}"/>
          </ac:spMkLst>
        </pc:spChg>
        <pc:spChg chg="mod">
          <ac:chgData name="Sascha Ott" userId="2cf57864-da65-4c1b-8dff-fdb0708da307" providerId="ADAL" clId="{883F5BFA-F8B4-4238-B394-512ED6AF899A}" dt="2022-11-11T11:58:10.755" v="347" actId="20577"/>
          <ac:spMkLst>
            <pc:docMk/>
            <pc:sldMk cId="4155270415" sldId="256"/>
            <ac:spMk id="11" creationId="{B0EA9C72-ECBB-45E5-B045-6D76F74007F7}"/>
          </ac:spMkLst>
        </pc:spChg>
        <pc:grpChg chg="add del mod">
          <ac:chgData name="Sascha Ott" userId="2cf57864-da65-4c1b-8dff-fdb0708da307" providerId="ADAL" clId="{883F5BFA-F8B4-4238-B394-512ED6AF899A}" dt="2022-11-11T11:54:23.402" v="306" actId="165"/>
          <ac:grpSpMkLst>
            <pc:docMk/>
            <pc:sldMk cId="4155270415" sldId="256"/>
            <ac:grpSpMk id="6" creationId="{21863EBF-6258-435C-A281-80C23F35BCB6}"/>
          </ac:grpSpMkLst>
        </pc:grpChg>
        <pc:picChg chg="add del mod topLvl">
          <ac:chgData name="Sascha Ott" userId="2cf57864-da65-4c1b-8dff-fdb0708da307" providerId="ADAL" clId="{883F5BFA-F8B4-4238-B394-512ED6AF899A}" dt="2022-11-11T11:54:48.693" v="311" actId="1076"/>
          <ac:picMkLst>
            <pc:docMk/>
            <pc:sldMk cId="4155270415" sldId="256"/>
            <ac:picMk id="3" creationId="{307258A3-EB79-4721-886F-9E6D3DA6811B}"/>
          </ac:picMkLst>
        </pc:picChg>
        <pc:picChg chg="add del mod">
          <ac:chgData name="Sascha Ott" userId="2cf57864-da65-4c1b-8dff-fdb0708da307" providerId="ADAL" clId="{883F5BFA-F8B4-4238-B394-512ED6AF899A}" dt="2022-11-10T17:01:29.020" v="39"/>
          <ac:picMkLst>
            <pc:docMk/>
            <pc:sldMk cId="4155270415" sldId="256"/>
            <ac:picMk id="4" creationId="{F1503F2B-BDB2-45CD-84B1-F283ABF2D623}"/>
          </ac:picMkLst>
        </pc:picChg>
        <pc:picChg chg="add del mod topLvl modCrop">
          <ac:chgData name="Sascha Ott" userId="2cf57864-da65-4c1b-8dff-fdb0708da307" providerId="ADAL" clId="{883F5BFA-F8B4-4238-B394-512ED6AF899A}" dt="2022-11-11T11:55:10.766" v="316" actId="732"/>
          <ac:picMkLst>
            <pc:docMk/>
            <pc:sldMk cId="4155270415" sldId="256"/>
            <ac:picMk id="5" creationId="{03849371-7BD0-46A3-B502-E7470F4FF2E0}"/>
          </ac:picMkLst>
        </pc:picChg>
        <pc:picChg chg="add del mod topLvl">
          <ac:chgData name="Sascha Ott" userId="2cf57864-da65-4c1b-8dff-fdb0708da307" providerId="ADAL" clId="{883F5BFA-F8B4-4238-B394-512ED6AF899A}" dt="2022-11-11T11:55:59.390" v="324" actId="1076"/>
          <ac:picMkLst>
            <pc:docMk/>
            <pc:sldMk cId="4155270415" sldId="256"/>
            <ac:picMk id="14" creationId="{9370B315-1182-4ACA-BD5B-C8598C5C3117}"/>
          </ac:picMkLst>
        </pc:picChg>
        <pc:picChg chg="add del mod topLvl">
          <ac:chgData name="Sascha Ott" userId="2cf57864-da65-4c1b-8dff-fdb0708da307" providerId="ADAL" clId="{883F5BFA-F8B4-4238-B394-512ED6AF899A}" dt="2022-11-11T11:56:03.806" v="325" actId="1076"/>
          <ac:picMkLst>
            <pc:docMk/>
            <pc:sldMk cId="4155270415" sldId="256"/>
            <ac:picMk id="15" creationId="{D71C9EC7-3CCA-4FA5-B319-9454C785250B}"/>
          </ac:picMkLst>
        </pc:picChg>
        <pc:picChg chg="add del mod topLvl">
          <ac:chgData name="Sascha Ott" userId="2cf57864-da65-4c1b-8dff-fdb0708da307" providerId="ADAL" clId="{883F5BFA-F8B4-4238-B394-512ED6AF899A}" dt="2022-11-11T11:55:55.937" v="323" actId="1076"/>
          <ac:picMkLst>
            <pc:docMk/>
            <pc:sldMk cId="4155270415" sldId="256"/>
            <ac:picMk id="16" creationId="{14FFC004-5755-4876-B93C-BDC78BF7A98E}"/>
          </ac:picMkLst>
        </pc:picChg>
        <pc:picChg chg="add del mod topLvl">
          <ac:chgData name="Sascha Ott" userId="2cf57864-da65-4c1b-8dff-fdb0708da307" providerId="ADAL" clId="{883F5BFA-F8B4-4238-B394-512ED6AF899A}" dt="2022-11-11T11:55:52.961" v="322" actId="1076"/>
          <ac:picMkLst>
            <pc:docMk/>
            <pc:sldMk cId="4155270415" sldId="256"/>
            <ac:picMk id="18" creationId="{73EA0E1B-0AC0-4101-A9EB-BA6CC309C20C}"/>
          </ac:picMkLst>
        </pc:picChg>
      </pc:sldChg>
      <pc:sldChg chg="modSp mod">
        <pc:chgData name="Sascha Ott" userId="2cf57864-da65-4c1b-8dff-fdb0708da307" providerId="ADAL" clId="{883F5BFA-F8B4-4238-B394-512ED6AF899A}" dt="2022-11-11T12:04:17.366" v="420" actId="1038"/>
        <pc:sldMkLst>
          <pc:docMk/>
          <pc:sldMk cId="2078792070" sldId="257"/>
        </pc:sldMkLst>
        <pc:spChg chg="mod">
          <ac:chgData name="Sascha Ott" userId="2cf57864-da65-4c1b-8dff-fdb0708da307" providerId="ADAL" clId="{883F5BFA-F8B4-4238-B394-512ED6AF899A}" dt="2022-11-11T11:59:48.706" v="398" actId="14100"/>
          <ac:spMkLst>
            <pc:docMk/>
            <pc:sldMk cId="2078792070" sldId="257"/>
            <ac:spMk id="4" creationId="{993E3F5F-F03F-4D56-AEC4-244654ECF3FC}"/>
          </ac:spMkLst>
        </pc:spChg>
        <pc:spChg chg="mod">
          <ac:chgData name="Sascha Ott" userId="2cf57864-da65-4c1b-8dff-fdb0708da307" providerId="ADAL" clId="{883F5BFA-F8B4-4238-B394-512ED6AF899A}" dt="2022-11-11T12:04:17.366" v="420" actId="1038"/>
          <ac:spMkLst>
            <pc:docMk/>
            <pc:sldMk cId="2078792070" sldId="257"/>
            <ac:spMk id="5" creationId="{80E69257-E5F9-49DA-8EAB-C55C63DC7CC8}"/>
          </ac:spMkLst>
        </pc:spChg>
        <pc:spChg chg="mod">
          <ac:chgData name="Sascha Ott" userId="2cf57864-da65-4c1b-8dff-fdb0708da307" providerId="ADAL" clId="{883F5BFA-F8B4-4238-B394-512ED6AF899A}" dt="2022-11-11T11:54:11.041" v="304"/>
          <ac:spMkLst>
            <pc:docMk/>
            <pc:sldMk cId="2078792070" sldId="257"/>
            <ac:spMk id="6" creationId="{9E1D4E14-7CC5-4DC1-8D97-E0BBF8D36E95}"/>
          </ac:spMkLst>
        </pc:spChg>
      </pc:sldChg>
      <pc:sldMasterChg chg="modSp modSldLayout">
        <pc:chgData name="Sascha Ott" userId="2cf57864-da65-4c1b-8dff-fdb0708da307" providerId="ADAL" clId="{883F5BFA-F8B4-4238-B394-512ED6AF899A}" dt="2022-11-11T11:54:11.041" v="304"/>
        <pc:sldMasterMkLst>
          <pc:docMk/>
          <pc:sldMasterMk cId="4042029143" sldId="2147483648"/>
        </pc:sldMasterMkLst>
        <pc:spChg chg="mod">
          <ac:chgData name="Sascha Ott" userId="2cf57864-da65-4c1b-8dff-fdb0708da307" providerId="ADAL" clId="{883F5BFA-F8B4-4238-B394-512ED6AF899A}" dt="2022-11-11T11:54:11.041" v="304"/>
          <ac:spMkLst>
            <pc:docMk/>
            <pc:sldMasterMk cId="4042029143" sldId="2147483648"/>
            <ac:spMk id="2" creationId="{2779F8F9-0E8B-43E4-BA66-4E30ED476851}"/>
          </ac:spMkLst>
        </pc:spChg>
        <pc:spChg chg="mod">
          <ac:chgData name="Sascha Ott" userId="2cf57864-da65-4c1b-8dff-fdb0708da307" providerId="ADAL" clId="{883F5BFA-F8B4-4238-B394-512ED6AF899A}" dt="2022-11-11T11:54:11.041" v="304"/>
          <ac:spMkLst>
            <pc:docMk/>
            <pc:sldMasterMk cId="4042029143" sldId="2147483648"/>
            <ac:spMk id="3" creationId="{6C2873B6-A970-4D5C-B8B5-2B3FD58CC1D1}"/>
          </ac:spMkLst>
        </pc:spChg>
        <pc:spChg chg="mod">
          <ac:chgData name="Sascha Ott" userId="2cf57864-da65-4c1b-8dff-fdb0708da307" providerId="ADAL" clId="{883F5BFA-F8B4-4238-B394-512ED6AF899A}" dt="2022-11-11T11:54:11.041" v="304"/>
          <ac:spMkLst>
            <pc:docMk/>
            <pc:sldMasterMk cId="4042029143" sldId="2147483648"/>
            <ac:spMk id="4" creationId="{CD4EBAE5-466E-48AE-9302-7A0893483804}"/>
          </ac:spMkLst>
        </pc:spChg>
        <pc:spChg chg="mod">
          <ac:chgData name="Sascha Ott" userId="2cf57864-da65-4c1b-8dff-fdb0708da307" providerId="ADAL" clId="{883F5BFA-F8B4-4238-B394-512ED6AF899A}" dt="2022-11-11T11:54:11.041" v="304"/>
          <ac:spMkLst>
            <pc:docMk/>
            <pc:sldMasterMk cId="4042029143" sldId="2147483648"/>
            <ac:spMk id="5" creationId="{3AC73383-6118-488D-B554-5420AB12BF13}"/>
          </ac:spMkLst>
        </pc:spChg>
        <pc:spChg chg="mod">
          <ac:chgData name="Sascha Ott" userId="2cf57864-da65-4c1b-8dff-fdb0708da307" providerId="ADAL" clId="{883F5BFA-F8B4-4238-B394-512ED6AF899A}" dt="2022-11-11T11:54:11.041" v="304"/>
          <ac:spMkLst>
            <pc:docMk/>
            <pc:sldMasterMk cId="4042029143" sldId="2147483648"/>
            <ac:spMk id="6" creationId="{79F9AFA2-5E1A-41CB-A162-27A56D8867BE}"/>
          </ac:spMkLst>
        </pc:spChg>
        <pc:sldLayoutChg chg="modSp">
          <pc:chgData name="Sascha Ott" userId="2cf57864-da65-4c1b-8dff-fdb0708da307" providerId="ADAL" clId="{883F5BFA-F8B4-4238-B394-512ED6AF899A}" dt="2022-11-11T11:54:11.041" v="304"/>
          <pc:sldLayoutMkLst>
            <pc:docMk/>
            <pc:sldMasterMk cId="4042029143" sldId="2147483648"/>
            <pc:sldLayoutMk cId="721359056" sldId="2147483649"/>
          </pc:sldLayoutMkLst>
          <pc:spChg chg="mod">
            <ac:chgData name="Sascha Ott" userId="2cf57864-da65-4c1b-8dff-fdb0708da307" providerId="ADAL" clId="{883F5BFA-F8B4-4238-B394-512ED6AF899A}" dt="2022-11-11T11:54:11.041" v="304"/>
            <ac:spMkLst>
              <pc:docMk/>
              <pc:sldMasterMk cId="4042029143" sldId="2147483648"/>
              <pc:sldLayoutMk cId="721359056" sldId="2147483649"/>
              <ac:spMk id="2" creationId="{A8A567B4-79C7-4703-B5D1-CC3F5CD180EB}"/>
            </ac:spMkLst>
          </pc:spChg>
          <pc:spChg chg="mod">
            <ac:chgData name="Sascha Ott" userId="2cf57864-da65-4c1b-8dff-fdb0708da307" providerId="ADAL" clId="{883F5BFA-F8B4-4238-B394-512ED6AF899A}" dt="2022-11-11T11:54:11.041" v="304"/>
            <ac:spMkLst>
              <pc:docMk/>
              <pc:sldMasterMk cId="4042029143" sldId="2147483648"/>
              <pc:sldLayoutMk cId="721359056" sldId="2147483649"/>
              <ac:spMk id="3" creationId="{90C96290-C70A-4C9A-9CA6-C12E20EE7BE8}"/>
            </ac:spMkLst>
          </pc:spChg>
        </pc:sldLayoutChg>
        <pc:sldLayoutChg chg="modSp">
          <pc:chgData name="Sascha Ott" userId="2cf57864-da65-4c1b-8dff-fdb0708da307" providerId="ADAL" clId="{883F5BFA-F8B4-4238-B394-512ED6AF899A}" dt="2022-11-11T11:54:11.041" v="304"/>
          <pc:sldLayoutMkLst>
            <pc:docMk/>
            <pc:sldMasterMk cId="4042029143" sldId="2147483648"/>
            <pc:sldLayoutMk cId="2550214834" sldId="2147483651"/>
          </pc:sldLayoutMkLst>
          <pc:spChg chg="mod">
            <ac:chgData name="Sascha Ott" userId="2cf57864-da65-4c1b-8dff-fdb0708da307" providerId="ADAL" clId="{883F5BFA-F8B4-4238-B394-512ED6AF899A}" dt="2022-11-11T11:54:11.041" v="304"/>
            <ac:spMkLst>
              <pc:docMk/>
              <pc:sldMasterMk cId="4042029143" sldId="2147483648"/>
              <pc:sldLayoutMk cId="2550214834" sldId="2147483651"/>
              <ac:spMk id="2" creationId="{3F38C2D0-6EFE-46C0-A777-F0ED08236815}"/>
            </ac:spMkLst>
          </pc:spChg>
          <pc:spChg chg="mod">
            <ac:chgData name="Sascha Ott" userId="2cf57864-da65-4c1b-8dff-fdb0708da307" providerId="ADAL" clId="{883F5BFA-F8B4-4238-B394-512ED6AF899A}" dt="2022-11-11T11:54:11.041" v="304"/>
            <ac:spMkLst>
              <pc:docMk/>
              <pc:sldMasterMk cId="4042029143" sldId="2147483648"/>
              <pc:sldLayoutMk cId="2550214834" sldId="2147483651"/>
              <ac:spMk id="3" creationId="{D24B2C5F-1BCA-4925-B933-3C8211A5E98A}"/>
            </ac:spMkLst>
          </pc:spChg>
        </pc:sldLayoutChg>
        <pc:sldLayoutChg chg="modSp">
          <pc:chgData name="Sascha Ott" userId="2cf57864-da65-4c1b-8dff-fdb0708da307" providerId="ADAL" clId="{883F5BFA-F8B4-4238-B394-512ED6AF899A}" dt="2022-11-11T11:54:11.041" v="304"/>
          <pc:sldLayoutMkLst>
            <pc:docMk/>
            <pc:sldMasterMk cId="4042029143" sldId="2147483648"/>
            <pc:sldLayoutMk cId="535524721" sldId="2147483652"/>
          </pc:sldLayoutMkLst>
          <pc:spChg chg="mod">
            <ac:chgData name="Sascha Ott" userId="2cf57864-da65-4c1b-8dff-fdb0708da307" providerId="ADAL" clId="{883F5BFA-F8B4-4238-B394-512ED6AF899A}" dt="2022-11-11T11:54:11.041" v="304"/>
            <ac:spMkLst>
              <pc:docMk/>
              <pc:sldMasterMk cId="4042029143" sldId="2147483648"/>
              <pc:sldLayoutMk cId="535524721" sldId="2147483652"/>
              <ac:spMk id="3" creationId="{8E10B0DB-CCE0-41EF-845F-BFC6C686859F}"/>
            </ac:spMkLst>
          </pc:spChg>
          <pc:spChg chg="mod">
            <ac:chgData name="Sascha Ott" userId="2cf57864-da65-4c1b-8dff-fdb0708da307" providerId="ADAL" clId="{883F5BFA-F8B4-4238-B394-512ED6AF899A}" dt="2022-11-11T11:54:11.041" v="304"/>
            <ac:spMkLst>
              <pc:docMk/>
              <pc:sldMasterMk cId="4042029143" sldId="2147483648"/>
              <pc:sldLayoutMk cId="535524721" sldId="2147483652"/>
              <ac:spMk id="4" creationId="{371B6881-4870-46A2-BD13-2AC4AB3256DD}"/>
            </ac:spMkLst>
          </pc:spChg>
        </pc:sldLayoutChg>
        <pc:sldLayoutChg chg="modSp">
          <pc:chgData name="Sascha Ott" userId="2cf57864-da65-4c1b-8dff-fdb0708da307" providerId="ADAL" clId="{883F5BFA-F8B4-4238-B394-512ED6AF899A}" dt="2022-11-11T11:54:11.041" v="304"/>
          <pc:sldLayoutMkLst>
            <pc:docMk/>
            <pc:sldMasterMk cId="4042029143" sldId="2147483648"/>
            <pc:sldLayoutMk cId="3489384950" sldId="2147483653"/>
          </pc:sldLayoutMkLst>
          <pc:spChg chg="mod">
            <ac:chgData name="Sascha Ott" userId="2cf57864-da65-4c1b-8dff-fdb0708da307" providerId="ADAL" clId="{883F5BFA-F8B4-4238-B394-512ED6AF899A}" dt="2022-11-11T11:54:11.041" v="304"/>
            <ac:spMkLst>
              <pc:docMk/>
              <pc:sldMasterMk cId="4042029143" sldId="2147483648"/>
              <pc:sldLayoutMk cId="3489384950" sldId="2147483653"/>
              <ac:spMk id="2" creationId="{E5F708A3-A624-4655-B63E-05B827BD39D2}"/>
            </ac:spMkLst>
          </pc:spChg>
          <pc:spChg chg="mod">
            <ac:chgData name="Sascha Ott" userId="2cf57864-da65-4c1b-8dff-fdb0708da307" providerId="ADAL" clId="{883F5BFA-F8B4-4238-B394-512ED6AF899A}" dt="2022-11-11T11:54:11.041" v="304"/>
            <ac:spMkLst>
              <pc:docMk/>
              <pc:sldMasterMk cId="4042029143" sldId="2147483648"/>
              <pc:sldLayoutMk cId="3489384950" sldId="2147483653"/>
              <ac:spMk id="3" creationId="{7AAB3CDB-8D1F-4555-958C-087492F4AB9D}"/>
            </ac:spMkLst>
          </pc:spChg>
          <pc:spChg chg="mod">
            <ac:chgData name="Sascha Ott" userId="2cf57864-da65-4c1b-8dff-fdb0708da307" providerId="ADAL" clId="{883F5BFA-F8B4-4238-B394-512ED6AF899A}" dt="2022-11-11T11:54:11.041" v="304"/>
            <ac:spMkLst>
              <pc:docMk/>
              <pc:sldMasterMk cId="4042029143" sldId="2147483648"/>
              <pc:sldLayoutMk cId="3489384950" sldId="2147483653"/>
              <ac:spMk id="4" creationId="{7703524A-A15E-4BCD-A834-BE4114F305F0}"/>
            </ac:spMkLst>
          </pc:spChg>
          <pc:spChg chg="mod">
            <ac:chgData name="Sascha Ott" userId="2cf57864-da65-4c1b-8dff-fdb0708da307" providerId="ADAL" clId="{883F5BFA-F8B4-4238-B394-512ED6AF899A}" dt="2022-11-11T11:54:11.041" v="304"/>
            <ac:spMkLst>
              <pc:docMk/>
              <pc:sldMasterMk cId="4042029143" sldId="2147483648"/>
              <pc:sldLayoutMk cId="3489384950" sldId="2147483653"/>
              <ac:spMk id="5" creationId="{AABEEA11-E2DC-4DD4-9041-16651458DE8D}"/>
            </ac:spMkLst>
          </pc:spChg>
          <pc:spChg chg="mod">
            <ac:chgData name="Sascha Ott" userId="2cf57864-da65-4c1b-8dff-fdb0708da307" providerId="ADAL" clId="{883F5BFA-F8B4-4238-B394-512ED6AF899A}" dt="2022-11-11T11:54:11.041" v="304"/>
            <ac:spMkLst>
              <pc:docMk/>
              <pc:sldMasterMk cId="4042029143" sldId="2147483648"/>
              <pc:sldLayoutMk cId="3489384950" sldId="2147483653"/>
              <ac:spMk id="6" creationId="{F567777B-0BDB-41D7-ADF9-304C46A753E0}"/>
            </ac:spMkLst>
          </pc:spChg>
        </pc:sldLayoutChg>
        <pc:sldLayoutChg chg="modSp">
          <pc:chgData name="Sascha Ott" userId="2cf57864-da65-4c1b-8dff-fdb0708da307" providerId="ADAL" clId="{883F5BFA-F8B4-4238-B394-512ED6AF899A}" dt="2022-11-11T11:54:11.041" v="304"/>
          <pc:sldLayoutMkLst>
            <pc:docMk/>
            <pc:sldMasterMk cId="4042029143" sldId="2147483648"/>
            <pc:sldLayoutMk cId="1702648940" sldId="2147483656"/>
          </pc:sldLayoutMkLst>
          <pc:spChg chg="mod">
            <ac:chgData name="Sascha Ott" userId="2cf57864-da65-4c1b-8dff-fdb0708da307" providerId="ADAL" clId="{883F5BFA-F8B4-4238-B394-512ED6AF899A}" dt="2022-11-11T11:54:11.041" v="304"/>
            <ac:spMkLst>
              <pc:docMk/>
              <pc:sldMasterMk cId="4042029143" sldId="2147483648"/>
              <pc:sldLayoutMk cId="1702648940" sldId="2147483656"/>
              <ac:spMk id="2" creationId="{FB793C92-DA21-4AF0-A298-D4B4D8799D3A}"/>
            </ac:spMkLst>
          </pc:spChg>
          <pc:spChg chg="mod">
            <ac:chgData name="Sascha Ott" userId="2cf57864-da65-4c1b-8dff-fdb0708da307" providerId="ADAL" clId="{883F5BFA-F8B4-4238-B394-512ED6AF899A}" dt="2022-11-11T11:54:11.041" v="304"/>
            <ac:spMkLst>
              <pc:docMk/>
              <pc:sldMasterMk cId="4042029143" sldId="2147483648"/>
              <pc:sldLayoutMk cId="1702648940" sldId="2147483656"/>
              <ac:spMk id="3" creationId="{41974273-5BC1-4397-A916-C494422F066B}"/>
            </ac:spMkLst>
          </pc:spChg>
          <pc:spChg chg="mod">
            <ac:chgData name="Sascha Ott" userId="2cf57864-da65-4c1b-8dff-fdb0708da307" providerId="ADAL" clId="{883F5BFA-F8B4-4238-B394-512ED6AF899A}" dt="2022-11-11T11:54:11.041" v="304"/>
            <ac:spMkLst>
              <pc:docMk/>
              <pc:sldMasterMk cId="4042029143" sldId="2147483648"/>
              <pc:sldLayoutMk cId="1702648940" sldId="2147483656"/>
              <ac:spMk id="4" creationId="{8192F4A2-09A1-4B90-A3C3-456174A4DED5}"/>
            </ac:spMkLst>
          </pc:spChg>
        </pc:sldLayoutChg>
        <pc:sldLayoutChg chg="modSp">
          <pc:chgData name="Sascha Ott" userId="2cf57864-da65-4c1b-8dff-fdb0708da307" providerId="ADAL" clId="{883F5BFA-F8B4-4238-B394-512ED6AF899A}" dt="2022-11-11T11:54:11.041" v="304"/>
          <pc:sldLayoutMkLst>
            <pc:docMk/>
            <pc:sldMasterMk cId="4042029143" sldId="2147483648"/>
            <pc:sldLayoutMk cId="3862551306" sldId="2147483657"/>
          </pc:sldLayoutMkLst>
          <pc:spChg chg="mod">
            <ac:chgData name="Sascha Ott" userId="2cf57864-da65-4c1b-8dff-fdb0708da307" providerId="ADAL" clId="{883F5BFA-F8B4-4238-B394-512ED6AF899A}" dt="2022-11-11T11:54:11.041" v="304"/>
            <ac:spMkLst>
              <pc:docMk/>
              <pc:sldMasterMk cId="4042029143" sldId="2147483648"/>
              <pc:sldLayoutMk cId="3862551306" sldId="2147483657"/>
              <ac:spMk id="2" creationId="{00A54BDF-3654-40C5-8F5E-A49AACA8EAD4}"/>
            </ac:spMkLst>
          </pc:spChg>
          <pc:spChg chg="mod">
            <ac:chgData name="Sascha Ott" userId="2cf57864-da65-4c1b-8dff-fdb0708da307" providerId="ADAL" clId="{883F5BFA-F8B4-4238-B394-512ED6AF899A}" dt="2022-11-11T11:54:11.041" v="304"/>
            <ac:spMkLst>
              <pc:docMk/>
              <pc:sldMasterMk cId="4042029143" sldId="2147483648"/>
              <pc:sldLayoutMk cId="3862551306" sldId="2147483657"/>
              <ac:spMk id="3" creationId="{FADB5C81-C8B3-4CE2-B202-C6B9F483598C}"/>
            </ac:spMkLst>
          </pc:spChg>
          <pc:spChg chg="mod">
            <ac:chgData name="Sascha Ott" userId="2cf57864-da65-4c1b-8dff-fdb0708da307" providerId="ADAL" clId="{883F5BFA-F8B4-4238-B394-512ED6AF899A}" dt="2022-11-11T11:54:11.041" v="304"/>
            <ac:spMkLst>
              <pc:docMk/>
              <pc:sldMasterMk cId="4042029143" sldId="2147483648"/>
              <pc:sldLayoutMk cId="3862551306" sldId="2147483657"/>
              <ac:spMk id="4" creationId="{6F6AEBC3-24D4-4C44-93EF-E25EC95D8B70}"/>
            </ac:spMkLst>
          </pc:spChg>
        </pc:sldLayoutChg>
        <pc:sldLayoutChg chg="modSp">
          <pc:chgData name="Sascha Ott" userId="2cf57864-da65-4c1b-8dff-fdb0708da307" providerId="ADAL" clId="{883F5BFA-F8B4-4238-B394-512ED6AF899A}" dt="2022-11-11T11:54:11.041" v="304"/>
          <pc:sldLayoutMkLst>
            <pc:docMk/>
            <pc:sldMasterMk cId="4042029143" sldId="2147483648"/>
            <pc:sldLayoutMk cId="287812542" sldId="2147483659"/>
          </pc:sldLayoutMkLst>
          <pc:spChg chg="mod">
            <ac:chgData name="Sascha Ott" userId="2cf57864-da65-4c1b-8dff-fdb0708da307" providerId="ADAL" clId="{883F5BFA-F8B4-4238-B394-512ED6AF899A}" dt="2022-11-11T11:54:11.041" v="304"/>
            <ac:spMkLst>
              <pc:docMk/>
              <pc:sldMasterMk cId="4042029143" sldId="2147483648"/>
              <pc:sldLayoutMk cId="287812542" sldId="2147483659"/>
              <ac:spMk id="2" creationId="{9EF34849-A1F7-48FA-A513-15E1568FEEE3}"/>
            </ac:spMkLst>
          </pc:spChg>
          <pc:spChg chg="mod">
            <ac:chgData name="Sascha Ott" userId="2cf57864-da65-4c1b-8dff-fdb0708da307" providerId="ADAL" clId="{883F5BFA-F8B4-4238-B394-512ED6AF899A}" dt="2022-11-11T11:54:11.041" v="304"/>
            <ac:spMkLst>
              <pc:docMk/>
              <pc:sldMasterMk cId="4042029143" sldId="2147483648"/>
              <pc:sldLayoutMk cId="287812542" sldId="2147483659"/>
              <ac:spMk id="3" creationId="{E12DE5F3-EF0F-4B08-9310-5E5DC4E9352D}"/>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22A84999-5386-41D0-A2FE-5E33135F5357}" type="datetimeFigureOut">
              <a:rPr lang="de-DE" smtClean="0"/>
              <a:t>23.11.22</a:t>
            </a:fld>
            <a:endParaRPr lang="de-DE"/>
          </a:p>
        </p:txBody>
      </p:sp>
      <p:sp>
        <p:nvSpPr>
          <p:cNvPr id="4" name="Folienbildplatzhalter 3"/>
          <p:cNvSpPr>
            <a:spLocks noGrp="1" noRot="1" noChangeAspect="1"/>
          </p:cNvSpPr>
          <p:nvPr>
            <p:ph type="sldImg" idx="2"/>
          </p:nvPr>
        </p:nvSpPr>
        <p:spPr>
          <a:xfrm>
            <a:off x="992188" y="1233488"/>
            <a:ext cx="4813300" cy="333216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D8B8826F-6950-47DC-B703-3B834E7110E9}" type="slidenum">
              <a:rPr lang="de-DE" smtClean="0"/>
              <a:t>‹Nr.›</a:t>
            </a:fld>
            <a:endParaRPr lang="de-DE"/>
          </a:p>
        </p:txBody>
      </p:sp>
    </p:spTree>
    <p:extLst>
      <p:ext uri="{BB962C8B-B14F-4D97-AF65-F5344CB8AC3E}">
        <p14:creationId xmlns:p14="http://schemas.microsoft.com/office/powerpoint/2010/main" val="805019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D92F565-3A71-46D0-8141-4221242E92BE}" type="datetimeFigureOut">
              <a:rPr lang="de-DE" smtClean="0"/>
              <a:t>23.11.22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8136611-B136-41FC-A9AF-C941438AAEB4}" type="slidenum">
              <a:rPr lang="de-DE" smtClean="0"/>
              <a:t>‹Nr.›</a:t>
            </a:fld>
            <a:endParaRPr lang="de-DE"/>
          </a:p>
        </p:txBody>
      </p:sp>
    </p:spTree>
    <p:extLst>
      <p:ext uri="{BB962C8B-B14F-4D97-AF65-F5344CB8AC3E}">
        <p14:creationId xmlns:p14="http://schemas.microsoft.com/office/powerpoint/2010/main" val="476828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D92F565-3A71-46D0-8141-4221242E92BE}" type="datetimeFigureOut">
              <a:rPr lang="de-DE" smtClean="0"/>
              <a:t>23.11.22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8136611-B136-41FC-A9AF-C941438AAEB4}" type="slidenum">
              <a:rPr lang="de-DE" smtClean="0"/>
              <a:t>‹Nr.›</a:t>
            </a:fld>
            <a:endParaRPr lang="de-DE"/>
          </a:p>
        </p:txBody>
      </p:sp>
    </p:spTree>
    <p:extLst>
      <p:ext uri="{BB962C8B-B14F-4D97-AF65-F5344CB8AC3E}">
        <p14:creationId xmlns:p14="http://schemas.microsoft.com/office/powerpoint/2010/main" val="444379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D92F565-3A71-46D0-8141-4221242E92BE}" type="datetimeFigureOut">
              <a:rPr lang="de-DE" smtClean="0"/>
              <a:t>23.11.22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8136611-B136-41FC-A9AF-C941438AAEB4}" type="slidenum">
              <a:rPr lang="de-DE" smtClean="0"/>
              <a:t>‹Nr.›</a:t>
            </a:fld>
            <a:endParaRPr lang="de-DE"/>
          </a:p>
        </p:txBody>
      </p:sp>
    </p:spTree>
    <p:extLst>
      <p:ext uri="{BB962C8B-B14F-4D97-AF65-F5344CB8AC3E}">
        <p14:creationId xmlns:p14="http://schemas.microsoft.com/office/powerpoint/2010/main" val="125824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D92F565-3A71-46D0-8141-4221242E92BE}" type="datetimeFigureOut">
              <a:rPr lang="de-DE" smtClean="0"/>
              <a:t>23.11.22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8136611-B136-41FC-A9AF-C941438AAEB4}" type="slidenum">
              <a:rPr lang="de-DE" smtClean="0"/>
              <a:t>‹Nr.›</a:t>
            </a:fld>
            <a:endParaRPr lang="de-DE"/>
          </a:p>
        </p:txBody>
      </p:sp>
    </p:spTree>
    <p:extLst>
      <p:ext uri="{BB962C8B-B14F-4D97-AF65-F5344CB8AC3E}">
        <p14:creationId xmlns:p14="http://schemas.microsoft.com/office/powerpoint/2010/main" val="3425812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D92F565-3A71-46D0-8141-4221242E92BE}" type="datetimeFigureOut">
              <a:rPr lang="de-DE" smtClean="0"/>
              <a:t>23.11.22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8136611-B136-41FC-A9AF-C941438AAEB4}" type="slidenum">
              <a:rPr lang="de-DE" smtClean="0"/>
              <a:t>‹Nr.›</a:t>
            </a:fld>
            <a:endParaRPr lang="de-DE"/>
          </a:p>
        </p:txBody>
      </p:sp>
    </p:spTree>
    <p:extLst>
      <p:ext uri="{BB962C8B-B14F-4D97-AF65-F5344CB8AC3E}">
        <p14:creationId xmlns:p14="http://schemas.microsoft.com/office/powerpoint/2010/main" val="182888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D92F565-3A71-46D0-8141-4221242E92BE}" type="datetimeFigureOut">
              <a:rPr lang="de-DE" smtClean="0"/>
              <a:t>23.11.22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8136611-B136-41FC-A9AF-C941438AAEB4}" type="slidenum">
              <a:rPr lang="de-DE" smtClean="0"/>
              <a:t>‹Nr.›</a:t>
            </a:fld>
            <a:endParaRPr lang="de-DE"/>
          </a:p>
        </p:txBody>
      </p:sp>
    </p:spTree>
    <p:extLst>
      <p:ext uri="{BB962C8B-B14F-4D97-AF65-F5344CB8AC3E}">
        <p14:creationId xmlns:p14="http://schemas.microsoft.com/office/powerpoint/2010/main" val="394774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D92F565-3A71-46D0-8141-4221242E92BE}" type="datetimeFigureOut">
              <a:rPr lang="de-DE" smtClean="0"/>
              <a:t>23.11.22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8136611-B136-41FC-A9AF-C941438AAEB4}" type="slidenum">
              <a:rPr lang="de-DE" smtClean="0"/>
              <a:t>‹Nr.›</a:t>
            </a:fld>
            <a:endParaRPr lang="de-DE"/>
          </a:p>
        </p:txBody>
      </p:sp>
    </p:spTree>
    <p:extLst>
      <p:ext uri="{BB962C8B-B14F-4D97-AF65-F5344CB8AC3E}">
        <p14:creationId xmlns:p14="http://schemas.microsoft.com/office/powerpoint/2010/main" val="116527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D92F565-3A71-46D0-8141-4221242E92BE}" type="datetimeFigureOut">
              <a:rPr lang="de-DE" smtClean="0"/>
              <a:t>23.11.22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136611-B136-41FC-A9AF-C941438AAEB4}" type="slidenum">
              <a:rPr lang="de-DE" smtClean="0"/>
              <a:t>‹Nr.›</a:t>
            </a:fld>
            <a:endParaRPr lang="de-DE"/>
          </a:p>
        </p:txBody>
      </p:sp>
    </p:spTree>
    <p:extLst>
      <p:ext uri="{BB962C8B-B14F-4D97-AF65-F5344CB8AC3E}">
        <p14:creationId xmlns:p14="http://schemas.microsoft.com/office/powerpoint/2010/main" val="630676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92F565-3A71-46D0-8141-4221242E92BE}" type="datetimeFigureOut">
              <a:rPr lang="de-DE" smtClean="0"/>
              <a:t>23.11.22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8136611-B136-41FC-A9AF-C941438AAEB4}" type="slidenum">
              <a:rPr lang="de-DE" smtClean="0"/>
              <a:t>‹Nr.›</a:t>
            </a:fld>
            <a:endParaRPr lang="de-DE"/>
          </a:p>
        </p:txBody>
      </p:sp>
    </p:spTree>
    <p:extLst>
      <p:ext uri="{BB962C8B-B14F-4D97-AF65-F5344CB8AC3E}">
        <p14:creationId xmlns:p14="http://schemas.microsoft.com/office/powerpoint/2010/main" val="7437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CD92F565-3A71-46D0-8141-4221242E92BE}" type="datetimeFigureOut">
              <a:rPr lang="de-DE" smtClean="0"/>
              <a:t>23.11.22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8136611-B136-41FC-A9AF-C941438AAEB4}" type="slidenum">
              <a:rPr lang="de-DE" smtClean="0"/>
              <a:t>‹Nr.›</a:t>
            </a:fld>
            <a:endParaRPr lang="de-DE"/>
          </a:p>
        </p:txBody>
      </p:sp>
    </p:spTree>
    <p:extLst>
      <p:ext uri="{BB962C8B-B14F-4D97-AF65-F5344CB8AC3E}">
        <p14:creationId xmlns:p14="http://schemas.microsoft.com/office/powerpoint/2010/main" val="370096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CD92F565-3A71-46D0-8141-4221242E92BE}" type="datetimeFigureOut">
              <a:rPr lang="de-DE" smtClean="0"/>
              <a:t>23.11.22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8136611-B136-41FC-A9AF-C941438AAEB4}" type="slidenum">
              <a:rPr lang="de-DE" smtClean="0"/>
              <a:t>‹Nr.›</a:t>
            </a:fld>
            <a:endParaRPr lang="de-DE"/>
          </a:p>
        </p:txBody>
      </p:sp>
    </p:spTree>
    <p:extLst>
      <p:ext uri="{BB962C8B-B14F-4D97-AF65-F5344CB8AC3E}">
        <p14:creationId xmlns:p14="http://schemas.microsoft.com/office/powerpoint/2010/main" val="76035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92F565-3A71-46D0-8141-4221242E92BE}" type="datetimeFigureOut">
              <a:rPr lang="de-DE" smtClean="0"/>
              <a:t>23.11.22</a:t>
            </a:fld>
            <a:endParaRPr lang="de-D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36611-B136-41FC-A9AF-C941438AAEB4}" type="slidenum">
              <a:rPr lang="de-DE" smtClean="0"/>
              <a:t>‹Nr.›</a:t>
            </a:fld>
            <a:endParaRPr lang="de-DE"/>
          </a:p>
        </p:txBody>
      </p:sp>
    </p:spTree>
    <p:extLst>
      <p:ext uri="{BB962C8B-B14F-4D97-AF65-F5344CB8AC3E}">
        <p14:creationId xmlns:p14="http://schemas.microsoft.com/office/powerpoint/2010/main" val="2991182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hyperlink" Target="http://herrenalb-meine-stadt.d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F85E7AAF-B174-4CF6-85F3-276FEEBC4760}"/>
              </a:ext>
            </a:extLst>
          </p:cNvPr>
          <p:cNvSpPr txBox="1"/>
          <p:nvPr/>
        </p:nvSpPr>
        <p:spPr>
          <a:xfrm>
            <a:off x="5359051" y="320717"/>
            <a:ext cx="4233992" cy="317010"/>
          </a:xfrm>
          <a:prstGeom prst="rect">
            <a:avLst/>
          </a:prstGeom>
          <a:noFill/>
        </p:spPr>
        <p:txBody>
          <a:bodyPr wrap="square" rtlCol="0">
            <a:spAutoFit/>
          </a:bodyPr>
          <a:lstStyle/>
          <a:p>
            <a:r>
              <a:rPr lang="de-DE" sz="1460" b="1" dirty="0">
                <a:latin typeface="Arial" panose="020B0604020202020204" pitchFamily="34" charset="0"/>
                <a:cs typeface="Arial" panose="020B0604020202020204" pitchFamily="34" charset="0"/>
              </a:rPr>
              <a:t>Zukunft von Bad Herrenalb aktiv mitgestalten</a:t>
            </a:r>
          </a:p>
        </p:txBody>
      </p:sp>
      <p:sp>
        <p:nvSpPr>
          <p:cNvPr id="8" name="Textfeld 7">
            <a:extLst>
              <a:ext uri="{FF2B5EF4-FFF2-40B4-BE49-F238E27FC236}">
                <a16:creationId xmlns:a16="http://schemas.microsoft.com/office/drawing/2014/main" id="{084DBAE8-8549-4942-A7FB-355BBCEE76C0}"/>
              </a:ext>
            </a:extLst>
          </p:cNvPr>
          <p:cNvSpPr txBox="1"/>
          <p:nvPr/>
        </p:nvSpPr>
        <p:spPr>
          <a:xfrm>
            <a:off x="5286235" y="1149310"/>
            <a:ext cx="2984358" cy="1292662"/>
          </a:xfrm>
          <a:prstGeom prst="rect">
            <a:avLst/>
          </a:prstGeom>
          <a:noFill/>
        </p:spPr>
        <p:txBody>
          <a:bodyPr wrap="square" rtlCol="0">
            <a:spAutoFit/>
          </a:bodyPr>
          <a:lstStyle/>
          <a:p>
            <a:r>
              <a:rPr lang="de-DE" sz="1300" b="1" dirty="0">
                <a:latin typeface="Arial" panose="020B0604020202020204" pitchFamily="34" charset="0"/>
                <a:cs typeface="Arial" panose="020B0604020202020204" pitchFamily="34" charset="0"/>
              </a:rPr>
              <a:t>Wie</a:t>
            </a:r>
            <a:r>
              <a:rPr lang="de-DE" sz="1300" dirty="0">
                <a:latin typeface="Arial" panose="020B0604020202020204" pitchFamily="34" charset="0"/>
                <a:cs typeface="Arial" panose="020B0604020202020204" pitchFamily="34" charset="0"/>
              </a:rPr>
              <a:t> soll sich unsere Stadt entwickeln?</a:t>
            </a:r>
          </a:p>
          <a:p>
            <a:r>
              <a:rPr lang="de-DE" sz="1300" b="1" dirty="0">
                <a:latin typeface="Arial" panose="020B0604020202020204" pitchFamily="34" charset="0"/>
                <a:cs typeface="Arial" panose="020B0604020202020204" pitchFamily="34" charset="0"/>
              </a:rPr>
              <a:t>Was</a:t>
            </a:r>
            <a:r>
              <a:rPr lang="de-DE" sz="1300" dirty="0">
                <a:latin typeface="Arial" panose="020B0604020202020204" pitchFamily="34" charset="0"/>
                <a:cs typeface="Arial" panose="020B0604020202020204" pitchFamily="34" charset="0"/>
              </a:rPr>
              <a:t> können wir tun?</a:t>
            </a:r>
          </a:p>
          <a:p>
            <a:r>
              <a:rPr lang="de-DE" sz="1300" b="1" dirty="0">
                <a:latin typeface="Arial" panose="020B0604020202020204" pitchFamily="34" charset="0"/>
                <a:cs typeface="Arial" panose="020B0604020202020204" pitchFamily="34" charset="0"/>
              </a:rPr>
              <a:t>Warum</a:t>
            </a:r>
            <a:r>
              <a:rPr lang="de-DE" sz="1300" dirty="0">
                <a:latin typeface="Arial" panose="020B0604020202020204" pitchFamily="34" charset="0"/>
                <a:cs typeface="Arial" panose="020B0604020202020204" pitchFamily="34" charset="0"/>
              </a:rPr>
              <a:t> sollten wir etwas ändern?</a:t>
            </a:r>
          </a:p>
          <a:p>
            <a:r>
              <a:rPr lang="de-DE" sz="1300" b="1" dirty="0">
                <a:latin typeface="Arial" panose="020B0604020202020204" pitchFamily="34" charset="0"/>
                <a:cs typeface="Arial" panose="020B0604020202020204" pitchFamily="34" charset="0"/>
              </a:rPr>
              <a:t>Wo</a:t>
            </a:r>
            <a:r>
              <a:rPr lang="de-DE" sz="1300" dirty="0">
                <a:latin typeface="Arial" panose="020B0604020202020204" pitchFamily="34" charset="0"/>
                <a:cs typeface="Arial" panose="020B0604020202020204" pitchFamily="34" charset="0"/>
              </a:rPr>
              <a:t> und wie wollen wir in Zukunft leben?</a:t>
            </a:r>
          </a:p>
        </p:txBody>
      </p:sp>
      <p:sp>
        <p:nvSpPr>
          <p:cNvPr id="9" name="Textfeld 8">
            <a:extLst>
              <a:ext uri="{FF2B5EF4-FFF2-40B4-BE49-F238E27FC236}">
                <a16:creationId xmlns:a16="http://schemas.microsoft.com/office/drawing/2014/main" id="{CDC2029E-BBCA-4E69-BCC4-BD207C690C0A}"/>
              </a:ext>
            </a:extLst>
          </p:cNvPr>
          <p:cNvSpPr txBox="1"/>
          <p:nvPr/>
        </p:nvSpPr>
        <p:spPr>
          <a:xfrm>
            <a:off x="5286239" y="2678796"/>
            <a:ext cx="4379617" cy="692497"/>
          </a:xfrm>
          <a:prstGeom prst="rect">
            <a:avLst/>
          </a:prstGeom>
          <a:noFill/>
        </p:spPr>
        <p:txBody>
          <a:bodyPr wrap="square" rtlCol="0">
            <a:spAutoFit/>
          </a:bodyPr>
          <a:lstStyle/>
          <a:p>
            <a:r>
              <a:rPr lang="de-DE" sz="1300" b="1" dirty="0">
                <a:latin typeface="Arial" panose="020B0604020202020204" pitchFamily="34" charset="0"/>
                <a:cs typeface="Arial" panose="020B0604020202020204" pitchFamily="34" charset="0"/>
              </a:rPr>
              <a:t>Diskutieren Sie </a:t>
            </a:r>
            <a:r>
              <a:rPr lang="de-DE" sz="1300" dirty="0">
                <a:latin typeface="Arial" panose="020B0604020202020204" pitchFamily="34" charset="0"/>
                <a:cs typeface="Arial" panose="020B0604020202020204" pitchFamily="34" charset="0"/>
              </a:rPr>
              <a:t>mit und bringen Sie Ihre Ideen, Anregungen und Sichtweisen in den </a:t>
            </a:r>
            <a:r>
              <a:rPr lang="de-DE" sz="1300" b="1" dirty="0">
                <a:solidFill>
                  <a:schemeClr val="accent6">
                    <a:lumMod val="75000"/>
                  </a:schemeClr>
                </a:solidFill>
                <a:latin typeface="Arial" panose="020B0604020202020204" pitchFamily="34" charset="0"/>
                <a:cs typeface="Arial" panose="020B0604020202020204" pitchFamily="34" charset="0"/>
              </a:rPr>
              <a:t>Stadtentwicklungsprozess</a:t>
            </a:r>
            <a:r>
              <a:rPr lang="de-DE" sz="1300" dirty="0">
                <a:latin typeface="Arial" panose="020B0604020202020204" pitchFamily="34" charset="0"/>
                <a:cs typeface="Arial" panose="020B0604020202020204" pitchFamily="34" charset="0"/>
              </a:rPr>
              <a:t> ein!</a:t>
            </a:r>
          </a:p>
        </p:txBody>
      </p:sp>
      <p:sp>
        <p:nvSpPr>
          <p:cNvPr id="10" name="Textfeld 9">
            <a:extLst>
              <a:ext uri="{FF2B5EF4-FFF2-40B4-BE49-F238E27FC236}">
                <a16:creationId xmlns:a16="http://schemas.microsoft.com/office/drawing/2014/main" id="{36B79FBB-DD26-404C-90DE-4BDB8813411E}"/>
              </a:ext>
            </a:extLst>
          </p:cNvPr>
          <p:cNvSpPr txBox="1"/>
          <p:nvPr/>
        </p:nvSpPr>
        <p:spPr>
          <a:xfrm>
            <a:off x="5286239" y="3534631"/>
            <a:ext cx="3921839" cy="1692771"/>
          </a:xfrm>
          <a:prstGeom prst="rect">
            <a:avLst/>
          </a:prstGeom>
          <a:noFill/>
        </p:spPr>
        <p:txBody>
          <a:bodyPr wrap="square" rtlCol="0">
            <a:spAutoFit/>
          </a:bodyPr>
          <a:lstStyle/>
          <a:p>
            <a:r>
              <a:rPr lang="de-DE" sz="1300" dirty="0">
                <a:latin typeface="Arial" panose="020B0604020202020204" pitchFamily="34" charset="0"/>
                <a:cs typeface="Arial" panose="020B0604020202020204" pitchFamily="34" charset="0"/>
              </a:rPr>
              <a:t>Jede Bürgerin und jeder Bürger kann sich </a:t>
            </a:r>
            <a:r>
              <a:rPr lang="de-DE" sz="1300" b="1" dirty="0">
                <a:latin typeface="Arial" panose="020B0604020202020204" pitchFamily="34" charset="0"/>
                <a:cs typeface="Arial" panose="020B0604020202020204" pitchFamily="34" charset="0"/>
              </a:rPr>
              <a:t>beteiligen</a:t>
            </a:r>
            <a:r>
              <a:rPr lang="de-DE" sz="1300" dirty="0">
                <a:latin typeface="Arial" panose="020B0604020202020204" pitchFamily="34" charset="0"/>
                <a:cs typeface="Arial" panose="020B0604020202020204" pitchFamily="34" charset="0"/>
              </a:rPr>
              <a:t> und soll </a:t>
            </a:r>
            <a:r>
              <a:rPr lang="de-DE" sz="1300" b="1" dirty="0">
                <a:latin typeface="Arial" panose="020B0604020202020204" pitchFamily="34" charset="0"/>
                <a:cs typeface="Arial" panose="020B0604020202020204" pitchFamily="34" charset="0"/>
              </a:rPr>
              <a:t>mitbestimmen:</a:t>
            </a:r>
          </a:p>
          <a:p>
            <a:br>
              <a:rPr lang="de-DE" sz="1300" b="1" dirty="0">
                <a:latin typeface="Arial" panose="020B0604020202020204" pitchFamily="34" charset="0"/>
                <a:cs typeface="Arial" panose="020B0604020202020204" pitchFamily="34" charset="0"/>
              </a:rPr>
            </a:br>
            <a:r>
              <a:rPr lang="de-DE" sz="1300" b="1" dirty="0">
                <a:latin typeface="Arial" panose="020B0604020202020204" pitchFamily="34" charset="0"/>
                <a:cs typeface="Arial" panose="020B0604020202020204" pitchFamily="34" charset="0"/>
              </a:rPr>
              <a:t>Jetzt</a:t>
            </a:r>
            <a:r>
              <a:rPr lang="de-DE" sz="1300" dirty="0">
                <a:latin typeface="Arial" panose="020B0604020202020204" pitchFamily="34" charset="0"/>
                <a:cs typeface="Arial" panose="020B0604020202020204" pitchFamily="34" charset="0"/>
              </a:rPr>
              <a:t> und in Zukunft!</a:t>
            </a:r>
          </a:p>
          <a:p>
            <a:endParaRPr lang="de-DE" sz="1300" dirty="0">
              <a:latin typeface="Arial" panose="020B0604020202020204" pitchFamily="34" charset="0"/>
              <a:cs typeface="Arial" panose="020B0604020202020204" pitchFamily="34" charset="0"/>
            </a:endParaRPr>
          </a:p>
          <a:p>
            <a:r>
              <a:rPr lang="de-DE" sz="1300" dirty="0">
                <a:latin typeface="Arial" panose="020B0604020202020204" pitchFamily="34" charset="0"/>
                <a:cs typeface="Arial" panose="020B0604020202020204" pitchFamily="34" charset="0"/>
              </a:rPr>
              <a:t>Zu allen Sitzungen sind alle BürgerInnen herzlichst willkommen.</a:t>
            </a:r>
          </a:p>
          <a:p>
            <a:endParaRPr lang="de-DE" sz="13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B0EA9C72-ECBB-45E5-B045-6D76F74007F7}"/>
              </a:ext>
            </a:extLst>
          </p:cNvPr>
          <p:cNvSpPr txBox="1"/>
          <p:nvPr/>
        </p:nvSpPr>
        <p:spPr>
          <a:xfrm>
            <a:off x="5286239" y="5193221"/>
            <a:ext cx="4038736" cy="692497"/>
          </a:xfrm>
          <a:prstGeom prst="rect">
            <a:avLst/>
          </a:prstGeom>
          <a:noFill/>
        </p:spPr>
        <p:txBody>
          <a:bodyPr wrap="square" rtlCol="0">
            <a:spAutoFit/>
          </a:bodyPr>
          <a:lstStyle/>
          <a:p>
            <a:r>
              <a:rPr lang="de-DE" sz="1300" b="1" dirty="0">
                <a:latin typeface="Arial" panose="020B0604020202020204" pitchFamily="34" charset="0"/>
                <a:cs typeface="Arial" panose="020B0604020202020204" pitchFamily="34" charset="0"/>
              </a:rPr>
              <a:t>Termine unter: </a:t>
            </a:r>
            <a:r>
              <a:rPr lang="de-DE" sz="1300" b="1" dirty="0">
                <a:solidFill>
                  <a:srgbClr val="00B0F0"/>
                </a:solidFill>
              </a:rPr>
              <a:t>https://herrenalb-meine-stadt.de</a:t>
            </a:r>
            <a:r>
              <a:rPr lang="de-DE" sz="1300" b="1" dirty="0">
                <a:solidFill>
                  <a:srgbClr val="00B0F0"/>
                </a:solidFill>
                <a:latin typeface="Arial" panose="020B0604020202020204" pitchFamily="34" charset="0"/>
                <a:cs typeface="Arial" panose="020B0604020202020204" pitchFamily="34" charset="0"/>
              </a:rPr>
              <a:t> </a:t>
            </a:r>
          </a:p>
          <a:p>
            <a:endParaRPr lang="de-DE" sz="1300" b="1" dirty="0">
              <a:solidFill>
                <a:srgbClr val="00B0F0"/>
              </a:solidFill>
              <a:latin typeface="Arial" panose="020B0604020202020204" pitchFamily="34" charset="0"/>
              <a:cs typeface="Arial" panose="020B0604020202020204" pitchFamily="34" charset="0"/>
            </a:endParaRPr>
          </a:p>
          <a:p>
            <a:endParaRPr lang="de-DE" sz="1300"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03849371-7BD0-46A3-B502-E7470F4FF2E0}"/>
              </a:ext>
            </a:extLst>
          </p:cNvPr>
          <p:cNvPicPr>
            <a:picLocks noChangeAspect="1"/>
          </p:cNvPicPr>
          <p:nvPr/>
        </p:nvPicPr>
        <p:blipFill rotWithShape="1">
          <a:blip r:embed="rId2"/>
          <a:srcRect l="23726" r="11839"/>
          <a:stretch/>
        </p:blipFill>
        <p:spPr>
          <a:xfrm>
            <a:off x="-2675" y="1"/>
            <a:ext cx="4955675" cy="6857999"/>
          </a:xfrm>
          <a:prstGeom prst="rect">
            <a:avLst/>
          </a:prstGeom>
        </p:spPr>
      </p:pic>
      <p:pic>
        <p:nvPicPr>
          <p:cNvPr id="18" name="Grafik 17">
            <a:extLst>
              <a:ext uri="{FF2B5EF4-FFF2-40B4-BE49-F238E27FC236}">
                <a16:creationId xmlns:a16="http://schemas.microsoft.com/office/drawing/2014/main" id="{73EA0E1B-0AC0-4101-A9EB-BA6CC309C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632" y="912485"/>
            <a:ext cx="1814224" cy="1814224"/>
          </a:xfrm>
          <a:prstGeom prst="rect">
            <a:avLst/>
          </a:prstGeom>
        </p:spPr>
      </p:pic>
      <p:pic>
        <p:nvPicPr>
          <p:cNvPr id="3" name="Grafik 2">
            <a:extLst>
              <a:ext uri="{FF2B5EF4-FFF2-40B4-BE49-F238E27FC236}">
                <a16:creationId xmlns:a16="http://schemas.microsoft.com/office/drawing/2014/main" id="{307258A3-EB79-4721-886F-9E6D3DA6811B}"/>
              </a:ext>
            </a:extLst>
          </p:cNvPr>
          <p:cNvPicPr>
            <a:picLocks noChangeAspect="1"/>
          </p:cNvPicPr>
          <p:nvPr/>
        </p:nvPicPr>
        <p:blipFill>
          <a:blip r:embed="rId4"/>
          <a:stretch>
            <a:fillRect/>
          </a:stretch>
        </p:blipFill>
        <p:spPr>
          <a:xfrm>
            <a:off x="25980" y="2395810"/>
            <a:ext cx="3160284" cy="4213712"/>
          </a:xfrm>
          <a:prstGeom prst="rect">
            <a:avLst/>
          </a:prstGeom>
          <a:ln>
            <a:noFill/>
          </a:ln>
          <a:effectLst>
            <a:softEdge rad="112500"/>
          </a:effectLst>
        </p:spPr>
      </p:pic>
      <p:pic>
        <p:nvPicPr>
          <p:cNvPr id="16" name="Grafik 15">
            <a:extLst>
              <a:ext uri="{FF2B5EF4-FFF2-40B4-BE49-F238E27FC236}">
                <a16:creationId xmlns:a16="http://schemas.microsoft.com/office/drawing/2014/main" id="{14FFC004-5755-4876-B93C-BDC78BF7A98E}"/>
              </a:ext>
            </a:extLst>
          </p:cNvPr>
          <p:cNvPicPr>
            <a:picLocks noChangeAspect="1"/>
          </p:cNvPicPr>
          <p:nvPr/>
        </p:nvPicPr>
        <p:blipFill>
          <a:blip r:embed="rId5"/>
          <a:stretch>
            <a:fillRect/>
          </a:stretch>
        </p:blipFill>
        <p:spPr>
          <a:xfrm>
            <a:off x="2628672" y="1205043"/>
            <a:ext cx="2214243" cy="2223956"/>
          </a:xfrm>
          <a:prstGeom prst="roundRect">
            <a:avLst>
              <a:gd name="adj" fmla="val 4167"/>
            </a:avLst>
          </a:prstGeom>
          <a:solidFill>
            <a:srgbClr val="FFFFFF"/>
          </a:solidFill>
          <a:ln w="76200" cap="sq">
            <a:solidFill>
              <a:srgbClr val="292929"/>
            </a:solidFill>
            <a:miter lim="800000"/>
          </a:ln>
          <a:effectLst>
            <a:reflection blurRad="12700" endPos="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feld 5">
            <a:extLst>
              <a:ext uri="{FF2B5EF4-FFF2-40B4-BE49-F238E27FC236}">
                <a16:creationId xmlns:a16="http://schemas.microsoft.com/office/drawing/2014/main" id="{A7E8D3E4-6738-DD9D-DBAF-3DDDE308B48C}"/>
              </a:ext>
            </a:extLst>
          </p:cNvPr>
          <p:cNvSpPr txBox="1"/>
          <p:nvPr/>
        </p:nvSpPr>
        <p:spPr>
          <a:xfrm>
            <a:off x="312957" y="248478"/>
            <a:ext cx="3578015" cy="830997"/>
          </a:xfrm>
          <a:prstGeom prst="rect">
            <a:avLst/>
          </a:prstGeom>
          <a:noFill/>
        </p:spPr>
        <p:txBody>
          <a:bodyPr vert="horz" wrap="square" rtlCol="0">
            <a:spAutoFit/>
          </a:bodyPr>
          <a:lstStyle/>
          <a:p>
            <a:pPr algn="ctr"/>
            <a:r>
              <a:rPr lang="de-DE" sz="1600" b="1" dirty="0">
                <a:solidFill>
                  <a:schemeClr val="bg1"/>
                </a:solidFill>
                <a:latin typeface="Arial" panose="020B0604020202020204" pitchFamily="34" charset="0"/>
                <a:cs typeface="Arial" panose="020B0604020202020204" pitchFamily="34" charset="0"/>
              </a:rPr>
              <a:t>Stadtentwicklungsprozess </a:t>
            </a:r>
          </a:p>
          <a:p>
            <a:pPr algn="ctr"/>
            <a:r>
              <a:rPr lang="de-DE" sz="1600" b="1" dirty="0">
                <a:solidFill>
                  <a:schemeClr val="bg1"/>
                </a:solidFill>
                <a:latin typeface="Arial" panose="020B0604020202020204" pitchFamily="34" charset="0"/>
                <a:cs typeface="Arial" panose="020B0604020202020204" pitchFamily="34" charset="0"/>
              </a:rPr>
              <a:t>Handlungsfeld:</a:t>
            </a:r>
          </a:p>
          <a:p>
            <a:pPr algn="ctr"/>
            <a:r>
              <a:rPr lang="de-DE" sz="1600" b="1" dirty="0">
                <a:solidFill>
                  <a:schemeClr val="bg1"/>
                </a:solidFill>
                <a:latin typeface="Arial" panose="020B0604020202020204" pitchFamily="34" charset="0"/>
                <a:cs typeface="Arial" panose="020B0604020202020204" pitchFamily="34" charset="0"/>
              </a:rPr>
              <a:t>Soziales, Miteinander Leben </a:t>
            </a:r>
          </a:p>
        </p:txBody>
      </p:sp>
      <p:sp>
        <p:nvSpPr>
          <p:cNvPr id="12" name="Textfeld 11">
            <a:extLst>
              <a:ext uri="{FF2B5EF4-FFF2-40B4-BE49-F238E27FC236}">
                <a16:creationId xmlns:a16="http://schemas.microsoft.com/office/drawing/2014/main" id="{1B038FDB-ACD4-8FED-0BDE-CB1624241D00}"/>
              </a:ext>
            </a:extLst>
          </p:cNvPr>
          <p:cNvSpPr txBox="1"/>
          <p:nvPr/>
        </p:nvSpPr>
        <p:spPr>
          <a:xfrm>
            <a:off x="3735793" y="6450496"/>
            <a:ext cx="1199239" cy="338554"/>
          </a:xfrm>
          <a:prstGeom prst="rect">
            <a:avLst/>
          </a:prstGeom>
          <a:noFill/>
        </p:spPr>
        <p:txBody>
          <a:bodyPr wrap="none" rtlCol="0">
            <a:spAutoFit/>
          </a:bodyPr>
          <a:lstStyle/>
          <a:p>
            <a:r>
              <a:rPr lang="de-DE" sz="1600" b="1" dirty="0">
                <a:solidFill>
                  <a:schemeClr val="bg1"/>
                </a:solidFill>
                <a:latin typeface="Arial" panose="020B0604020202020204" pitchFamily="34" charset="0"/>
                <a:cs typeface="Arial" panose="020B0604020202020204" pitchFamily="34" charset="0"/>
              </a:rPr>
              <a:t>22.11.2022</a:t>
            </a:r>
          </a:p>
        </p:txBody>
      </p:sp>
    </p:spTree>
    <p:extLst>
      <p:ext uri="{BB962C8B-B14F-4D97-AF65-F5344CB8AC3E}">
        <p14:creationId xmlns:p14="http://schemas.microsoft.com/office/powerpoint/2010/main" val="4155270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93E3F5F-F03F-4D56-AEC4-244654ECF3FC}"/>
              </a:ext>
            </a:extLst>
          </p:cNvPr>
          <p:cNvSpPr txBox="1">
            <a:spLocks noChangeAspect="1"/>
          </p:cNvSpPr>
          <p:nvPr/>
        </p:nvSpPr>
        <p:spPr>
          <a:xfrm>
            <a:off x="374751" y="754334"/>
            <a:ext cx="4144859" cy="5893921"/>
          </a:xfrm>
          <a:prstGeom prst="rect">
            <a:avLst/>
          </a:prstGeom>
          <a:solidFill>
            <a:schemeClr val="bg1"/>
          </a:solidFill>
        </p:spPr>
        <p:txBody>
          <a:bodyPr wrap="square" rtlCol="0">
            <a:spAutoFit/>
          </a:bodyPr>
          <a:lstStyle/>
          <a:p>
            <a:r>
              <a:rPr lang="de-DE" sz="1300" dirty="0">
                <a:latin typeface="Arial" panose="020B0604020202020204" pitchFamily="34" charset="0"/>
                <a:cs typeface="Arial" panose="020B0604020202020204" pitchFamily="34" charset="0"/>
              </a:rPr>
              <a:t>Liebe Nachbarn, liebe Mitbürgerinnen und Mitbürger,</a:t>
            </a:r>
          </a:p>
          <a:p>
            <a:endParaRPr lang="de-DE" sz="1300" dirty="0">
              <a:latin typeface="Arial" panose="020B0604020202020204" pitchFamily="34" charset="0"/>
              <a:cs typeface="Arial" panose="020B0604020202020204" pitchFamily="34" charset="0"/>
            </a:endParaRPr>
          </a:p>
          <a:p>
            <a:r>
              <a:rPr lang="de-DE" sz="1300" dirty="0">
                <a:latin typeface="Arial" panose="020B0604020202020204" pitchFamily="34" charset="0"/>
                <a:cs typeface="Arial" panose="020B0604020202020204" pitchFamily="34" charset="0"/>
              </a:rPr>
              <a:t>die Zukunft Bad Herrenalbs liegt uns allen am Herzen. </a:t>
            </a:r>
          </a:p>
          <a:p>
            <a:endParaRPr lang="de-DE" sz="1300" dirty="0">
              <a:latin typeface="Arial" panose="020B0604020202020204" pitchFamily="34" charset="0"/>
              <a:cs typeface="Arial" panose="020B0604020202020204" pitchFamily="34" charset="0"/>
            </a:endParaRPr>
          </a:p>
          <a:p>
            <a:r>
              <a:rPr lang="de-DE" sz="1300" dirty="0">
                <a:latin typeface="Arial" panose="020B0604020202020204" pitchFamily="34" charset="0"/>
                <a:cs typeface="Arial" panose="020B0604020202020204" pitchFamily="34" charset="0"/>
              </a:rPr>
              <a:t>Vielleicht haben Sie bereits von dem aktuell laufenden Stadtentwicklungsprozess gehört. Es geht darum, ein Gesamtkonzept für die künftige Entwicklung von Bad Herrenalb zu erarbeiten. </a:t>
            </a:r>
          </a:p>
          <a:p>
            <a:endParaRPr lang="de-DE" sz="1300" dirty="0">
              <a:latin typeface="Arial" panose="020B0604020202020204" pitchFamily="34" charset="0"/>
              <a:cs typeface="Arial" panose="020B0604020202020204" pitchFamily="34" charset="0"/>
            </a:endParaRPr>
          </a:p>
          <a:p>
            <a:r>
              <a:rPr lang="de-DE" sz="1300" dirty="0">
                <a:latin typeface="Arial" panose="020B0604020202020204" pitchFamily="34" charset="0"/>
                <a:cs typeface="Arial" panose="020B0604020202020204" pitchFamily="34" charset="0"/>
              </a:rPr>
              <a:t>Alle wichtigen Themen wurden in sogenannte Handlungsfelder eingeteilt, in denen sich Bürgerinnen und Bürger zu Arbeitsgruppen zusammenschließen und sich für eine positive Entwicklung in diesem Bereich einsetzen möchten.</a:t>
            </a:r>
          </a:p>
          <a:p>
            <a:endParaRPr lang="de-DE" sz="1300" dirty="0">
              <a:latin typeface="Arial" panose="020B0604020202020204" pitchFamily="34" charset="0"/>
              <a:cs typeface="Arial" panose="020B0604020202020204" pitchFamily="34" charset="0"/>
            </a:endParaRPr>
          </a:p>
          <a:p>
            <a:r>
              <a:rPr lang="de-DE" sz="1300" dirty="0">
                <a:latin typeface="Arial" panose="020B0604020202020204" pitchFamily="34" charset="0"/>
                <a:cs typeface="Arial" panose="020B0604020202020204" pitchFamily="34" charset="0"/>
              </a:rPr>
              <a:t>In diesem Informationsblatt stellen wir Ihnen das Handlungsfeld „Soziales / Miteinander Leben“ vor:</a:t>
            </a:r>
          </a:p>
          <a:p>
            <a:endParaRPr lang="de-DE" sz="1300" dirty="0">
              <a:latin typeface="Arial" panose="020B0604020202020204" pitchFamily="34" charset="0"/>
              <a:cs typeface="Arial" panose="020B0604020202020204" pitchFamily="34" charset="0"/>
            </a:endParaRPr>
          </a:p>
          <a:p>
            <a:r>
              <a:rPr lang="de-DE" sz="1300" dirty="0">
                <a:latin typeface="Arial" panose="020B0604020202020204" pitchFamily="34" charset="0"/>
                <a:cs typeface="Arial" panose="020B0604020202020204" pitchFamily="34" charset="0"/>
              </a:rPr>
              <a:t>Hans-Jörg Hyneck</a:t>
            </a:r>
          </a:p>
          <a:p>
            <a:r>
              <a:rPr lang="de-DE" sz="1300" dirty="0">
                <a:latin typeface="Arial" panose="020B0604020202020204" pitchFamily="34" charset="0"/>
                <a:cs typeface="Arial" panose="020B0604020202020204" pitchFamily="34" charset="0"/>
              </a:rPr>
              <a:t>Sonja Ruf</a:t>
            </a:r>
          </a:p>
          <a:p>
            <a:r>
              <a:rPr lang="de-DE" sz="1300" dirty="0">
                <a:latin typeface="Arial" panose="020B0604020202020204" pitchFamily="34" charset="0"/>
                <a:cs typeface="Arial" panose="020B0604020202020204" pitchFamily="34" charset="0"/>
              </a:rPr>
              <a:t>Carmen Bartle</a:t>
            </a:r>
          </a:p>
          <a:p>
            <a:r>
              <a:rPr lang="de-DE" sz="1300" dirty="0">
                <a:latin typeface="Arial" panose="020B0604020202020204" pitchFamily="34" charset="0"/>
                <a:cs typeface="Arial" panose="020B0604020202020204" pitchFamily="34" charset="0"/>
              </a:rPr>
              <a:t> </a:t>
            </a:r>
          </a:p>
          <a:p>
            <a:endParaRPr lang="de-DE" sz="1300" dirty="0">
              <a:latin typeface="Arial" panose="020B0604020202020204" pitchFamily="34" charset="0"/>
              <a:cs typeface="Arial" panose="020B0604020202020204" pitchFamily="34" charset="0"/>
            </a:endParaRPr>
          </a:p>
          <a:p>
            <a:endParaRPr lang="de-DE" sz="1300" dirty="0">
              <a:latin typeface="Arial" panose="020B0604020202020204" pitchFamily="34" charset="0"/>
              <a:cs typeface="Arial" panose="020B0604020202020204" pitchFamily="34" charset="0"/>
            </a:endParaRPr>
          </a:p>
          <a:p>
            <a:endParaRPr lang="de-DE" sz="1300" dirty="0">
              <a:latin typeface="Arial" panose="020B0604020202020204" pitchFamily="34" charset="0"/>
              <a:cs typeface="Arial" panose="020B0604020202020204" pitchFamily="34" charset="0"/>
            </a:endParaRPr>
          </a:p>
          <a:p>
            <a:endParaRPr lang="de-DE" sz="1300" dirty="0">
              <a:latin typeface="Arial" panose="020B0604020202020204" pitchFamily="34" charset="0"/>
              <a:cs typeface="Arial" panose="020B0604020202020204" pitchFamily="34" charset="0"/>
            </a:endParaRPr>
          </a:p>
          <a:p>
            <a:endParaRPr lang="de-DE" sz="13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80E69257-E5F9-49DA-8EAB-C55C63DC7CC8}"/>
              </a:ext>
            </a:extLst>
          </p:cNvPr>
          <p:cNvSpPr txBox="1"/>
          <p:nvPr/>
        </p:nvSpPr>
        <p:spPr>
          <a:xfrm>
            <a:off x="5089623" y="754333"/>
            <a:ext cx="4527352" cy="6134436"/>
          </a:xfrm>
          <a:prstGeom prst="rect">
            <a:avLst/>
          </a:prstGeom>
          <a:noFill/>
        </p:spPr>
        <p:txBody>
          <a:bodyPr wrap="square" rtlCol="0">
            <a:spAutoFit/>
          </a:bodyPr>
          <a:lstStyle/>
          <a:p>
            <a:pPr algn="ctr"/>
            <a:r>
              <a:rPr lang="de-DE" sz="1400" b="1" dirty="0">
                <a:latin typeface="Arial" panose="020B0604020202020204" pitchFamily="34" charset="0"/>
                <a:cs typeface="Arial" panose="020B0604020202020204" pitchFamily="34" charset="0"/>
              </a:rPr>
              <a:t>Soziales / Miteinander Leben</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Selbstverständlich sind für die Entwicklung unserer Stadt Themen wie Natur, Finanzen, Tourismus, Wirtschaft usw. wichtig. </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Dabei dürfen die Aspekte des Sozialen Miteinanders aber nicht aus dem Blick geraten! </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Unsere Arbeitsgruppe möchte von Ihnen wissen, wie Sie sich in Bad Herrenalb fühlen, was unbedingt bewahrt und was künftig anders oder besser sein müsste. </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Wie stellen wir uns eine Stadt vor, in der Menschen jeden Alters, kultureller und sozialer Herkunft, und unterschiedlichen Glaubens gut miteinander leben können? </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Wir haben dazu einen Fragebogen entworfen und möchten über diesen gerne mit Ihnen ins Gespräch kommen. Mit Ihren Antworten und Vorschlägen werden wir in der Lage sein, die Interessen einer breiten Bevölkerung zu vertreten. </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Daher bitten wir Sie: sprechen Sie offen mit uns – wir freuen uns darauf!</a:t>
            </a:r>
            <a:endParaRPr lang="de-DE" sz="1463"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9E1D4E14-7CC5-4DC1-8D97-E0BBF8D36E95}"/>
              </a:ext>
            </a:extLst>
          </p:cNvPr>
          <p:cNvSpPr txBox="1"/>
          <p:nvPr/>
        </p:nvSpPr>
        <p:spPr>
          <a:xfrm>
            <a:off x="436666" y="5498268"/>
            <a:ext cx="4144859" cy="1107996"/>
          </a:xfrm>
          <a:prstGeom prst="rect">
            <a:avLst/>
          </a:prstGeom>
          <a:solidFill>
            <a:schemeClr val="bg1"/>
          </a:solidFill>
          <a:ln>
            <a:solidFill>
              <a:srgbClr val="292929"/>
            </a:solidFill>
          </a:ln>
        </p:spPr>
        <p:txBody>
          <a:bodyPr wrap="square" rtlCol="0">
            <a:spAutoFit/>
          </a:bodyPr>
          <a:lstStyle/>
          <a:p>
            <a:r>
              <a:rPr lang="de-DE" sz="1100" i="1" dirty="0">
                <a:latin typeface="Arial" panose="020B0604020202020204" pitchFamily="34" charset="0"/>
                <a:cs typeface="Arial" panose="020B0604020202020204" pitchFamily="34" charset="0"/>
              </a:rPr>
              <a:t>Kontakt über: </a:t>
            </a:r>
            <a:r>
              <a:rPr lang="de-DE" sz="1100" i="1" dirty="0">
                <a:latin typeface="Arial" panose="020B0604020202020204" pitchFamily="34" charset="0"/>
                <a:cs typeface="Arial" panose="020B0604020202020204" pitchFamily="34" charset="0"/>
                <a:hlinkClick r:id="rId2"/>
              </a:rPr>
              <a:t>http://herrenalb-meine-Stadt.de</a:t>
            </a:r>
            <a:br>
              <a:rPr lang="de-DE" sz="1100" i="1" dirty="0">
                <a:latin typeface="Arial" panose="020B0604020202020204" pitchFamily="34" charset="0"/>
                <a:cs typeface="Arial" panose="020B0604020202020204" pitchFamily="34" charset="0"/>
              </a:rPr>
            </a:br>
            <a:r>
              <a:rPr lang="de-DE" sz="1100" i="1" dirty="0">
                <a:latin typeface="Arial" panose="020B0604020202020204" pitchFamily="34" charset="0"/>
                <a:cs typeface="Arial" panose="020B0604020202020204" pitchFamily="34" charset="0"/>
              </a:rPr>
              <a:t>E-Mail: info@herrenalb-meine-stadt.de</a:t>
            </a:r>
          </a:p>
          <a:p>
            <a:r>
              <a:rPr lang="de-DE" sz="1100" i="1" dirty="0">
                <a:latin typeface="Arial" panose="020B0604020202020204" pitchFamily="34" charset="0"/>
                <a:cs typeface="Arial" panose="020B0604020202020204" pitchFamily="34" charset="0"/>
              </a:rPr>
              <a:t>Die Bürgerbeteiligung ist eine durch den Gemeinderat Bad Herrenalb legitimierte Aktivität engagierter Bürgerinnen und Bürger. Es handelt sich hierbei nicht um eine politische Vereinigung.</a:t>
            </a:r>
          </a:p>
        </p:txBody>
      </p:sp>
    </p:spTree>
    <p:extLst>
      <p:ext uri="{BB962C8B-B14F-4D97-AF65-F5344CB8AC3E}">
        <p14:creationId xmlns:p14="http://schemas.microsoft.com/office/powerpoint/2010/main" val="207879207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378</Words>
  <Application>Microsoft Macintosh PowerPoint</Application>
  <PresentationFormat>A4-Papier (210 x 297 mm)</PresentationFormat>
  <Paragraphs>47</Paragraphs>
  <Slides>2</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vt:i4>
      </vt:variant>
    </vt:vector>
  </HeadingPairs>
  <TitlesOfParts>
    <vt:vector size="6" baseType="lpstr">
      <vt:lpstr>Arial</vt:lpstr>
      <vt:lpstr>Calibri</vt:lpstr>
      <vt:lpstr>Calibri Light</vt:lpstr>
      <vt:lpstr>Office</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Sascha Ott</dc:creator>
  <cp:lastModifiedBy>cbartle@me.com</cp:lastModifiedBy>
  <cp:revision>14</cp:revision>
  <cp:lastPrinted>2022-11-23T19:53:50Z</cp:lastPrinted>
  <dcterms:created xsi:type="dcterms:W3CDTF">2022-11-05T10:08:40Z</dcterms:created>
  <dcterms:modified xsi:type="dcterms:W3CDTF">2022-11-23T19:54:39Z</dcterms:modified>
</cp:coreProperties>
</file>